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73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3CEAF-9DE0-45CC-BB1E-E748E8AFB245}" type="datetimeFigureOut">
              <a:rPr lang="en-US" smtClean="0"/>
              <a:pPr/>
              <a:t>12/30/2018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BC8DA-C31B-4CA5-B9C6-24400B784F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cedirect.com/science/article/pii/S152500161630961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p.edu/read/24623/chapter/4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/>
              <a:t>Gene Editing Techniques:</a:t>
            </a:r>
            <a:br>
              <a:rPr lang="en-US" sz="3200" dirty="0"/>
            </a:br>
            <a:r>
              <a:rPr lang="en-US" sz="3200" dirty="0"/>
              <a:t>Targeted Nucleases</a:t>
            </a:r>
          </a:p>
        </p:txBody>
      </p:sp>
      <p:pic>
        <p:nvPicPr>
          <p:cNvPr id="1026" name="Picture 2" descr="C:\Users\Mary Anne Clark\Documents\SC Presentation 2018\1-s2.0-S1525001616309613-gr2_lr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371600"/>
            <a:ext cx="6096000" cy="52667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4600" y="1600200"/>
            <a:ext cx="210455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/>
              <a:t>Modified for specific short</a:t>
            </a:r>
          </a:p>
          <a:p>
            <a:pPr algn="r"/>
            <a:r>
              <a:rPr lang="en-US" sz="1400" dirty="0"/>
              <a:t>DNA segments</a:t>
            </a:r>
          </a:p>
          <a:p>
            <a:pPr algn="r"/>
            <a:endParaRPr lang="en-US" sz="1400" dirty="0"/>
          </a:p>
          <a:p>
            <a:pPr algn="r"/>
            <a:r>
              <a:rPr lang="en-US" sz="1400" dirty="0"/>
              <a:t>Fok1 </a:t>
            </a:r>
            <a:r>
              <a:rPr lang="en-US" sz="1400" dirty="0" err="1"/>
              <a:t>endonuclease</a:t>
            </a:r>
            <a:br>
              <a:rPr lang="en-US" sz="1400" dirty="0"/>
            </a:br>
            <a:r>
              <a:rPr lang="en-US" sz="1400" dirty="0"/>
              <a:t>domain + ZFP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647700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>
                <a:hlinkClick r:id="rId3"/>
              </a:rPr>
              <a:t>https://www.sciencedirect.com/science/article/pii/S1525001616309613</a:t>
            </a:r>
            <a:r>
              <a:rPr lang="en-US" sz="1100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810000"/>
            <a:ext cx="1981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Assemblies of proteins, each with a specific </a:t>
            </a:r>
            <a:br>
              <a:rPr lang="en-US" sz="1400" dirty="0"/>
            </a:br>
            <a:r>
              <a:rPr lang="en-US" sz="1400" dirty="0"/>
              <a:t>base target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524000"/>
            <a:ext cx="1676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Used for insertion of </a:t>
            </a:r>
            <a:r>
              <a:rPr lang="en-US" sz="1400" dirty="0" err="1"/>
              <a:t>introns</a:t>
            </a:r>
            <a:r>
              <a:rPr lang="en-US" sz="1400" dirty="0"/>
              <a:t> into specific gene loci – less flexible than ZFNs and TALEs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34200" y="3886200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Hybrid RNAs with recognition on 5’ end and Cas9 nuclease binding on 3’ end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National Academies of Science, Engineering and Medicine</a:t>
            </a:r>
            <a:br>
              <a:rPr lang="en-US" sz="2400" dirty="0"/>
            </a:br>
            <a:r>
              <a:rPr lang="en-US" sz="2400" dirty="0"/>
              <a:t>Committee on Human Gene Editing:</a:t>
            </a:r>
            <a:br>
              <a:rPr lang="en-US" sz="2400" dirty="0"/>
            </a:br>
            <a:r>
              <a:rPr lang="en-US" sz="2400" dirty="0"/>
              <a:t>Scientific, Medical, and Ethical Considerations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600200"/>
            <a:ext cx="6096174" cy="4709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486400" y="6324600"/>
            <a:ext cx="33528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hlinkClick r:id="rId3"/>
              </a:rPr>
              <a:t>https://www.nap.edu/read/24623/chapter/4#33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90</Words>
  <Application>Microsoft Office PowerPoint</Application>
  <PresentationFormat>Diavoorstelling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Gene Editing Techniques: Targeted Nucleases</vt:lpstr>
      <vt:lpstr>National Academies of Science, Engineering and Medicine Committee on Human Gene Editing: Scientific, Medical, and Ethical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Mary Anne Clark</dc:creator>
  <cp:lastModifiedBy>Chantal Jager</cp:lastModifiedBy>
  <cp:revision>6</cp:revision>
  <dcterms:created xsi:type="dcterms:W3CDTF">2018-12-29T00:48:02Z</dcterms:created>
  <dcterms:modified xsi:type="dcterms:W3CDTF">2018-12-30T14:33:59Z</dcterms:modified>
</cp:coreProperties>
</file>