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5" r:id="rId3"/>
    <p:sldId id="274" r:id="rId4"/>
    <p:sldId id="288" r:id="rId5"/>
    <p:sldId id="286" r:id="rId6"/>
    <p:sldId id="270" r:id="rId7"/>
    <p:sldId id="289" r:id="rId8"/>
    <p:sldId id="290" r:id="rId9"/>
    <p:sldId id="268" r:id="rId10"/>
    <p:sldId id="287" r:id="rId11"/>
    <p:sldId id="271" r:id="rId12"/>
    <p:sldId id="292" r:id="rId13"/>
    <p:sldId id="256" r:id="rId14"/>
    <p:sldId id="272" r:id="rId15"/>
    <p:sldId id="291" r:id="rId16"/>
    <p:sldId id="266" r:id="rId17"/>
    <p:sldId id="264" r:id="rId18"/>
    <p:sldId id="265" r:id="rId19"/>
    <p:sldId id="259" r:id="rId20"/>
    <p:sldId id="273" r:id="rId21"/>
    <p:sldId id="280" r:id="rId22"/>
    <p:sldId id="282" r:id="rId23"/>
    <p:sldId id="281" r:id="rId24"/>
    <p:sldId id="283" r:id="rId25"/>
    <p:sldId id="284" r:id="rId26"/>
    <p:sldId id="258" r:id="rId27"/>
    <p:sldId id="263" r:id="rId28"/>
    <p:sldId id="257" r:id="rId29"/>
    <p:sldId id="260" r:id="rId30"/>
    <p:sldId id="276" r:id="rId31"/>
    <p:sldId id="269" r:id="rId32"/>
    <p:sldId id="278" r:id="rId33"/>
    <p:sldId id="277" r:id="rId34"/>
    <p:sldId id="293" r:id="rId35"/>
    <p:sldId id="279" r:id="rId36"/>
    <p:sldId id="26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8FD-1616-44EE-B9CC-212FCBE3A96C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1EA2-D4E5-4F8D-A3B9-F13ADD0C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1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8FD-1616-44EE-B9CC-212FCBE3A96C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1EA2-D4E5-4F8D-A3B9-F13ADD0C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3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8FD-1616-44EE-B9CC-212FCBE3A96C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1EA2-D4E5-4F8D-A3B9-F13ADD0C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8FD-1616-44EE-B9CC-212FCBE3A96C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1EA2-D4E5-4F8D-A3B9-F13ADD0C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0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8FD-1616-44EE-B9CC-212FCBE3A96C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1EA2-D4E5-4F8D-A3B9-F13ADD0C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9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8FD-1616-44EE-B9CC-212FCBE3A96C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1EA2-D4E5-4F8D-A3B9-F13ADD0C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2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8FD-1616-44EE-B9CC-212FCBE3A96C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1EA2-D4E5-4F8D-A3B9-F13ADD0C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8FD-1616-44EE-B9CC-212FCBE3A96C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1EA2-D4E5-4F8D-A3B9-F13ADD0C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5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8FD-1616-44EE-B9CC-212FCBE3A96C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1EA2-D4E5-4F8D-A3B9-F13ADD0C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9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8FD-1616-44EE-B9CC-212FCBE3A96C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1EA2-D4E5-4F8D-A3B9-F13ADD0C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8FD-1616-44EE-B9CC-212FCBE3A96C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1EA2-D4E5-4F8D-A3B9-F13ADD0C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7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F08FD-1616-44EE-B9CC-212FCBE3A96C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31EA2-D4E5-4F8D-A3B9-F13ADD0C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0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clipse2017.nasa.gov/eclipse2017.nasa.gov/sites/default/files/interactive_map/index.html" TargetMode="External"/><Relationship Id="rId2" Type="http://schemas.openxmlformats.org/officeDocument/2006/relationships/hyperlink" Target="https://eclipse2017.nasa.gov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xploratorium.edu/eclipse/how-to-view-eclipse" TargetMode="External"/><Relationship Id="rId4" Type="http://schemas.openxmlformats.org/officeDocument/2006/relationships/hyperlink" Target="https://www.exploratorium.edu/eclipse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r="5676"/>
          <a:stretch/>
        </p:blipFill>
        <p:spPr>
          <a:xfrm>
            <a:off x="-15414" y="0"/>
            <a:ext cx="12207414" cy="6870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1653" y="1155031"/>
            <a:ext cx="940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Solar Eclipse of 2017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on 1 11"/>
          <p:cNvSpPr/>
          <p:nvPr/>
        </p:nvSpPr>
        <p:spPr>
          <a:xfrm>
            <a:off x="-114300" y="2545080"/>
            <a:ext cx="3444240" cy="3962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441960" y="3352800"/>
            <a:ext cx="22860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3444240" y="3352800"/>
            <a:ext cx="22860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6446520" y="3383280"/>
            <a:ext cx="22860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87680" y="3398520"/>
            <a:ext cx="2194560" cy="219456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688080" y="3855720"/>
            <a:ext cx="2194560" cy="219456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583680" y="3520440"/>
            <a:ext cx="2011680" cy="20116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9494520" y="3398520"/>
            <a:ext cx="2194560" cy="219456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5096" y="236756"/>
            <a:ext cx="2685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Total solar eclipse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44516" y="236756"/>
            <a:ext cx="2685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Partial</a:t>
            </a:r>
          </a:p>
          <a:p>
            <a:pPr algn="ctr"/>
            <a:r>
              <a:rPr lang="en-US" sz="4800" dirty="0" smtClean="0"/>
              <a:t>solar eclipse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6796" y="236756"/>
            <a:ext cx="2685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Annular</a:t>
            </a:r>
          </a:p>
          <a:p>
            <a:pPr algn="ctr"/>
            <a:r>
              <a:rPr lang="en-US" sz="4800" dirty="0" smtClean="0"/>
              <a:t>solar eclipse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9249076" y="236756"/>
            <a:ext cx="2685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Lunar</a:t>
            </a:r>
          </a:p>
          <a:p>
            <a:pPr algn="ctr"/>
            <a:r>
              <a:rPr lang="en-US" sz="4800" dirty="0" smtClean="0"/>
              <a:t>eclipse</a:t>
            </a:r>
            <a:endParaRPr lang="en-US" sz="48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6568440" y="502920"/>
            <a:ext cx="8046720" cy="8046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032" y="2358189"/>
            <a:ext cx="940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Should you look at the eclipse?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536032" y="2358189"/>
            <a:ext cx="940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Should you look at the eclipse?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7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8384">
            <a:off x="-1" y="1191932"/>
            <a:ext cx="6585527" cy="4770286"/>
          </a:xfrm>
          <a:prstGeom prst="rect">
            <a:avLst/>
          </a:prstGeom>
        </p:spPr>
      </p:pic>
      <p:pic>
        <p:nvPicPr>
          <p:cNvPr id="2052" name="Picture 4" descr="Image result for eye 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923">
            <a:off x="6653735" y="731346"/>
            <a:ext cx="5229225" cy="42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9306999" y="3577075"/>
            <a:ext cx="997527" cy="58384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9805762" y="2310235"/>
            <a:ext cx="997527" cy="58384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93142" y="4900673"/>
            <a:ext cx="3315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 dead bug!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9300" y="5036255"/>
            <a:ext cx="4904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 </a:t>
            </a:r>
            <a:r>
              <a:rPr lang="en-US" sz="4400" b="1" dirty="0" smtClean="0">
                <a:solidFill>
                  <a:srgbClr val="FF0000"/>
                </a:solidFill>
              </a:rPr>
              <a:t>partial blindness!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>
            <a:off x="-1547091" y="-1305246"/>
            <a:ext cx="3094182" cy="2610491"/>
          </a:xfrm>
          <a:prstGeom prst="pie">
            <a:avLst>
              <a:gd name="adj1" fmla="val 0"/>
              <a:gd name="adj2" fmla="val 54287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4945" y="253422"/>
            <a:ext cx="4664053" cy="397524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78787" y="220536"/>
            <a:ext cx="9131057" cy="27993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6636" y="1819581"/>
            <a:ext cx="176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NO!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81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" b="13432"/>
          <a:stretch/>
        </p:blipFill>
        <p:spPr>
          <a:xfrm>
            <a:off x="0" y="-132347"/>
            <a:ext cx="12192000" cy="697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10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0" b="12022"/>
          <a:stretch/>
        </p:blipFill>
        <p:spPr>
          <a:xfrm>
            <a:off x="-1" y="0"/>
            <a:ext cx="12234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2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032" y="2358189"/>
            <a:ext cx="940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Should you snap a photo of the eclipse?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72879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7" r="1119" b="13061"/>
          <a:stretch/>
        </p:blipFill>
        <p:spPr>
          <a:xfrm>
            <a:off x="0" y="0"/>
            <a:ext cx="12270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97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t="12383" r="1120" b="11507"/>
          <a:stretch/>
        </p:blipFill>
        <p:spPr>
          <a:xfrm>
            <a:off x="0" y="-1"/>
            <a:ext cx="12192000" cy="69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r="967" b="11553"/>
          <a:stretch/>
        </p:blipFill>
        <p:spPr>
          <a:xfrm>
            <a:off x="0" y="1"/>
            <a:ext cx="12175958" cy="68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37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795084" cy="6721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95084" y="495729"/>
            <a:ext cx="334477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safe ways to view the eclipse:</a:t>
            </a:r>
          </a:p>
          <a:p>
            <a:endParaRPr lang="en-US" sz="1000" dirty="0" smtClean="0"/>
          </a:p>
          <a:p>
            <a:r>
              <a:rPr lang="en-US" sz="2400" dirty="0" smtClean="0"/>
              <a:t>--- the sun shining through leaves will creates 100s of eclipses</a:t>
            </a:r>
          </a:p>
          <a:p>
            <a:endParaRPr lang="en-US" sz="1000" dirty="0" smtClean="0"/>
          </a:p>
          <a:p>
            <a:r>
              <a:rPr lang="en-US" sz="2400" dirty="0" smtClean="0"/>
              <a:t>--- NASA streams it live at eclipse2017.nasa.gov</a:t>
            </a:r>
          </a:p>
          <a:p>
            <a:endParaRPr lang="en-US" sz="1000" dirty="0" smtClean="0"/>
          </a:p>
          <a:p>
            <a:r>
              <a:rPr lang="en-US" sz="2400" dirty="0" smtClean="0"/>
              <a:t>--- watch it projected by someone else’s telescope</a:t>
            </a:r>
          </a:p>
          <a:p>
            <a:endParaRPr lang="en-US" sz="1000" dirty="0" smtClean="0"/>
          </a:p>
          <a:p>
            <a:r>
              <a:rPr lang="en-US" sz="2400" dirty="0" smtClean="0"/>
              <a:t>--- photograph people’s reactions instead</a:t>
            </a:r>
          </a:p>
          <a:p>
            <a:endParaRPr lang="en-US" sz="1000" dirty="0" smtClean="0"/>
          </a:p>
          <a:p>
            <a:r>
              <a:rPr lang="en-US" sz="2400" dirty="0" smtClean="0"/>
              <a:t>--- watch how animals react to the eclipse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580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032" y="2358189"/>
            <a:ext cx="940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What’s the big deal?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918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032" y="2358189"/>
            <a:ext cx="940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What is going to happen on Monday?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00854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435"/>
          <a:stretch/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8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" r="2076" b="-3849"/>
          <a:stretch/>
        </p:blipFill>
        <p:spPr>
          <a:xfrm>
            <a:off x="0" y="-1"/>
            <a:ext cx="12222480" cy="71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3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67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99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826"/>
          <a:stretch/>
        </p:blipFill>
        <p:spPr>
          <a:xfrm>
            <a:off x="-1" y="0"/>
            <a:ext cx="12217295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25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391"/>
          <a:stretch/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35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7"/>
          <a:stretch/>
        </p:blipFill>
        <p:spPr>
          <a:xfrm>
            <a:off x="0" y="1"/>
            <a:ext cx="1221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0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4" b="12370"/>
          <a:stretch/>
        </p:blipFill>
        <p:spPr>
          <a:xfrm>
            <a:off x="0" y="0"/>
            <a:ext cx="12199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21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22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0" y="0"/>
            <a:ext cx="12192000" cy="6979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1968" y="3092115"/>
            <a:ext cx="940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This is 75%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8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046" cy="69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032" y="2358189"/>
            <a:ext cx="940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When will this happen again?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13454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xploratorium.edu/eclipse-archive/images/future_eclips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0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093" y="1480127"/>
            <a:ext cx="10989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ym typeface="Wingdings" panose="05000000000000000000" pitchFamily="2" charset="2"/>
              </a:rPr>
              <a:t>Total eclipses from 2010-2035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86329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ur new map of the April 8, 2024 total solar eclipse. You can purchase this map at www.GreatAmericanEclipse.com/Store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789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28607" r="5223" b="4267"/>
          <a:stretch/>
        </p:blipFill>
        <p:spPr>
          <a:xfrm>
            <a:off x="0" y="0"/>
            <a:ext cx="121767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295" y="3429000"/>
            <a:ext cx="940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2024 – right over my house! </a:t>
            </a:r>
            <a:r>
              <a:rPr lang="en-US" sz="6000" dirty="0" smtClean="0">
                <a:sym typeface="Wingdings" panose="05000000000000000000" pitchFamily="2" charset="2"/>
              </a:rPr>
              <a:t>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51605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032" y="2358189"/>
            <a:ext cx="940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Do some research to enjoy the experience more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9329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8792" y="818949"/>
            <a:ext cx="986348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linkClick r:id="rId2"/>
              </a:rPr>
              <a:t>https://eclipse2017.nasa.gov</a:t>
            </a:r>
            <a:r>
              <a:rPr lang="en-US" sz="4400" dirty="0" smtClean="0">
                <a:hlinkClick r:id="rId2"/>
              </a:rPr>
              <a:t>/</a:t>
            </a:r>
            <a:r>
              <a:rPr lang="en-US" sz="4400" dirty="0" smtClean="0"/>
              <a:t> </a:t>
            </a:r>
            <a:endParaRPr lang="en-US" sz="4400" dirty="0"/>
          </a:p>
          <a:p>
            <a:endParaRPr lang="en-US" sz="2000" dirty="0" smtClean="0"/>
          </a:p>
          <a:p>
            <a:r>
              <a:rPr lang="en-US" sz="4400" dirty="0">
                <a:hlinkClick r:id="rId3"/>
              </a:rPr>
              <a:t>https</a:t>
            </a:r>
            <a:r>
              <a:rPr lang="en-US" sz="4400" dirty="0" smtClean="0">
                <a:hlinkClick r:id="rId3"/>
              </a:rPr>
              <a:t>://eclipse2017.nasa.gov/sites/default/files/interactive_map/index.html</a:t>
            </a:r>
            <a:r>
              <a:rPr lang="en-US" sz="4400" dirty="0" smtClean="0"/>
              <a:t> </a:t>
            </a:r>
          </a:p>
          <a:p>
            <a:endParaRPr lang="en-US" sz="2000" dirty="0"/>
          </a:p>
          <a:p>
            <a:r>
              <a:rPr lang="en-US" sz="4400" dirty="0">
                <a:hlinkClick r:id="rId4"/>
              </a:rPr>
              <a:t>https://</a:t>
            </a:r>
            <a:r>
              <a:rPr lang="en-US" sz="4400" dirty="0" smtClean="0">
                <a:hlinkClick r:id="rId4"/>
              </a:rPr>
              <a:t>www.exploratorium.edu/eclipse</a:t>
            </a:r>
            <a:r>
              <a:rPr lang="en-US" sz="4400" dirty="0" smtClean="0"/>
              <a:t> </a:t>
            </a:r>
          </a:p>
          <a:p>
            <a:endParaRPr lang="en-US" sz="2000" dirty="0"/>
          </a:p>
          <a:p>
            <a:r>
              <a:rPr lang="en-US" sz="4400" dirty="0">
                <a:hlinkClick r:id="rId5"/>
              </a:rPr>
              <a:t>https://</a:t>
            </a:r>
            <a:r>
              <a:rPr lang="en-US" sz="4400" dirty="0" smtClean="0">
                <a:hlinkClick r:id="rId5"/>
              </a:rPr>
              <a:t>www.exploratorium.edu/eclipse/ how-to-view-eclipse</a:t>
            </a:r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6328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9433" b="30173"/>
          <a:stretch/>
        </p:blipFill>
        <p:spPr>
          <a:xfrm>
            <a:off x="0" y="0"/>
            <a:ext cx="12431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4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032" y="2358189"/>
            <a:ext cx="940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Does the eclipse mean anything?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297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711"/>
          <a:stretch/>
        </p:blipFill>
        <p:spPr>
          <a:xfrm>
            <a:off x="-1" y="0"/>
            <a:ext cx="123049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62288" y="407469"/>
            <a:ext cx="4270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Uh, no…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032" y="2358189"/>
            <a:ext cx="940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What is an eclipse?</a:t>
            </a:r>
          </a:p>
          <a:p>
            <a:pPr algn="ctr"/>
            <a:r>
              <a:rPr lang="en-US" sz="6000" dirty="0" smtClean="0"/>
              <a:t>What types of eclipses occur?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427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" y="4084320"/>
            <a:ext cx="227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Sun</a:t>
            </a:r>
            <a:endParaRPr lang="en-US" sz="3600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0" y="4404360"/>
            <a:ext cx="594360" cy="3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865745" y="4636655"/>
            <a:ext cx="64655" cy="5172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9342582" y="4213415"/>
            <a:ext cx="115454" cy="940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65120" y="2479501"/>
            <a:ext cx="647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Moon’s orbit tilts 5 degrees (5</a:t>
            </a:r>
            <a:r>
              <a:rPr lang="en-US" sz="3600" baseline="30000" dirty="0" smtClean="0"/>
              <a:t>o</a:t>
            </a:r>
            <a:r>
              <a:rPr lang="en-US" sz="3600" dirty="0" smtClean="0"/>
              <a:t>9’)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99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unar eclipt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 r="2119" b="2457"/>
          <a:stretch/>
        </p:blipFill>
        <p:spPr bwMode="auto">
          <a:xfrm>
            <a:off x="1237673" y="0"/>
            <a:ext cx="10954327" cy="686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0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183</Words>
  <Application>Microsoft Office PowerPoint</Application>
  <PresentationFormat>Widescreen</PresentationFormat>
  <Paragraphs>45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the Incarnate 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2017-08-20T20:32:47Z</dcterms:created>
  <dcterms:modified xsi:type="dcterms:W3CDTF">2017-08-20T22:38:29Z</dcterms:modified>
</cp:coreProperties>
</file>